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mp4" ContentType="video/mp4"/>
  <Default Extension="xlsx" ContentType="application/vnd.openxmlformats-officedocument.spreadsheetml.sheet"/>
  <Default Extension="emf" ContentType="image/x-emf"/>
  <Default Extension="vml" ContentType="application/vnd.openxmlformats-officedocument.vmlDrawing"/>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9"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B34C"/>
    <a:srgbClr val="31C9AF"/>
    <a:srgbClr val="82D0EC"/>
    <a:srgbClr val="FF8A87"/>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9" autoAdjust="0"/>
    <p:restoredTop sz="94660"/>
  </p:normalViewPr>
  <p:slideViewPr>
    <p:cSldViewPr snapToGrid="0">
      <p:cViewPr varScale="1">
        <p:scale>
          <a:sx n="163" d="100"/>
          <a:sy n="163" d="100"/>
        </p:scale>
        <p:origin x="192"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722842-0156-2840-9FCA-950D705B2A0F}" type="doc">
      <dgm:prSet loTypeId="urn:microsoft.com/office/officeart/2005/8/layout/hChevron3" loCatId="" qsTypeId="urn:microsoft.com/office/officeart/2005/8/quickstyle/simple4" qsCatId="simple" csTypeId="urn:microsoft.com/office/officeart/2005/8/colors/accent1_2" csCatId="accent1" phldr="1"/>
      <dgm:spPr/>
    </dgm:pt>
    <dgm:pt modelId="{43F4487E-1F11-AC45-A5E9-43980F6C3B13}">
      <dgm:prSet phldrT="[Text]"/>
      <dgm:spPr>
        <a:solidFill>
          <a:srgbClr val="82D0EC"/>
        </a:solidFill>
      </dgm:spPr>
      <dgm:t>
        <a:bodyPr/>
        <a:lstStyle/>
        <a:p>
          <a:r>
            <a:rPr lang="de-DE" dirty="0" smtClean="0">
              <a:latin typeface="DINPro" charset="0"/>
              <a:ea typeface="DINPro" charset="0"/>
              <a:cs typeface="DINPro" charset="0"/>
            </a:rPr>
            <a:t>Intuitive, funktionale, responsive Steuerung</a:t>
          </a:r>
          <a:endParaRPr lang="de-DE" dirty="0"/>
        </a:p>
      </dgm:t>
    </dgm:pt>
    <dgm:pt modelId="{70B78C80-137E-674D-A3C1-9E86871E2AB2}" type="parTrans" cxnId="{00726C85-C0F9-BF45-AFEC-542E4518EC39}">
      <dgm:prSet/>
      <dgm:spPr/>
      <dgm:t>
        <a:bodyPr/>
        <a:lstStyle/>
        <a:p>
          <a:endParaRPr lang="de-DE"/>
        </a:p>
      </dgm:t>
    </dgm:pt>
    <dgm:pt modelId="{3B2614E8-3DB9-B344-9ECE-BAD565A012FD}" type="sibTrans" cxnId="{00726C85-C0F9-BF45-AFEC-542E4518EC39}">
      <dgm:prSet/>
      <dgm:spPr/>
      <dgm:t>
        <a:bodyPr/>
        <a:lstStyle/>
        <a:p>
          <a:endParaRPr lang="de-DE"/>
        </a:p>
      </dgm:t>
    </dgm:pt>
    <dgm:pt modelId="{139E66B0-F298-CE41-837B-5F34A68C8494}">
      <dgm:prSet phldrT="[Text]"/>
      <dgm:spPr>
        <a:solidFill>
          <a:srgbClr val="31C9AF"/>
        </a:solidFill>
      </dgm:spPr>
      <dgm:t>
        <a:bodyPr/>
        <a:lstStyle/>
        <a:p>
          <a:r>
            <a:rPr lang="de-DE" dirty="0" smtClean="0">
              <a:latin typeface="DINPro" charset="0"/>
              <a:ea typeface="DINPro" charset="0"/>
              <a:cs typeface="DINPro" charset="0"/>
            </a:rPr>
            <a:t>Spiellogik </a:t>
          </a:r>
          <a:endParaRPr lang="de-DE" dirty="0"/>
        </a:p>
      </dgm:t>
    </dgm:pt>
    <dgm:pt modelId="{F5F712C0-72FD-AD45-8453-465A50D64BB7}" type="parTrans" cxnId="{FB337B85-703A-7242-922F-3E94B8F9737E}">
      <dgm:prSet/>
      <dgm:spPr/>
      <dgm:t>
        <a:bodyPr/>
        <a:lstStyle/>
        <a:p>
          <a:endParaRPr lang="de-DE"/>
        </a:p>
      </dgm:t>
    </dgm:pt>
    <dgm:pt modelId="{03C994C5-28F3-D440-B251-B47023458640}" type="sibTrans" cxnId="{FB337B85-703A-7242-922F-3E94B8F9737E}">
      <dgm:prSet/>
      <dgm:spPr/>
      <dgm:t>
        <a:bodyPr/>
        <a:lstStyle/>
        <a:p>
          <a:endParaRPr lang="de-DE"/>
        </a:p>
      </dgm:t>
    </dgm:pt>
    <dgm:pt modelId="{16E58FEC-5DE7-124A-8913-8F56CB42E164}">
      <dgm:prSet phldrT="[Text]"/>
      <dgm:spPr>
        <a:solidFill>
          <a:srgbClr val="76B34C"/>
        </a:solidFill>
      </dgm:spPr>
      <dgm:t>
        <a:bodyPr/>
        <a:lstStyle/>
        <a:p>
          <a:r>
            <a:rPr lang="de-DE" dirty="0" smtClean="0">
              <a:latin typeface="DINPro" charset="0"/>
              <a:ea typeface="DINPro" charset="0"/>
              <a:cs typeface="DINPro" charset="0"/>
            </a:rPr>
            <a:t>3D-Modelle der Umgebung und des Spielobjekts / Verschönerung des Spiels</a:t>
          </a:r>
          <a:endParaRPr lang="de-DE" dirty="0"/>
        </a:p>
      </dgm:t>
    </dgm:pt>
    <dgm:pt modelId="{C601B50E-F8E9-EF4A-B874-B3126C180C3C}" type="parTrans" cxnId="{6E6EB191-B9DE-FD46-8D4F-A217B7C94B2C}">
      <dgm:prSet/>
      <dgm:spPr/>
      <dgm:t>
        <a:bodyPr/>
        <a:lstStyle/>
        <a:p>
          <a:endParaRPr lang="de-DE"/>
        </a:p>
      </dgm:t>
    </dgm:pt>
    <dgm:pt modelId="{E2BC05EE-5196-1A44-AEA4-EAAA19183BED}" type="sibTrans" cxnId="{6E6EB191-B9DE-FD46-8D4F-A217B7C94B2C}">
      <dgm:prSet/>
      <dgm:spPr/>
      <dgm:t>
        <a:bodyPr/>
        <a:lstStyle/>
        <a:p>
          <a:endParaRPr lang="de-DE"/>
        </a:p>
      </dgm:t>
    </dgm:pt>
    <dgm:pt modelId="{88B1F9A0-8C47-D04B-ADA4-50A48658E094}">
      <dgm:prSet/>
      <dgm:spPr>
        <a:solidFill>
          <a:schemeClr val="tx1">
            <a:lumMod val="75000"/>
          </a:schemeClr>
        </a:solidFill>
      </dgm:spPr>
      <dgm:t>
        <a:bodyPr/>
        <a:lstStyle/>
        <a:p>
          <a:r>
            <a:rPr lang="de-DE" dirty="0" smtClean="0">
              <a:latin typeface="DINPro" charset="0"/>
              <a:ea typeface="DINPro" charset="0"/>
              <a:cs typeface="DINPro" charset="0"/>
            </a:rPr>
            <a:t>(optional) Langzeitmotivatoren hinzufügen</a:t>
          </a:r>
          <a:endParaRPr lang="de-DE" dirty="0">
            <a:latin typeface="DINPro" charset="0"/>
            <a:ea typeface="DINPro" charset="0"/>
            <a:cs typeface="DINPro" charset="0"/>
          </a:endParaRPr>
        </a:p>
      </dgm:t>
    </dgm:pt>
    <dgm:pt modelId="{C9E961DA-31B4-2B4A-8459-B474345ED289}" type="parTrans" cxnId="{86C8D73E-C2B6-D14D-A51F-C25AF07E45DC}">
      <dgm:prSet/>
      <dgm:spPr/>
      <dgm:t>
        <a:bodyPr/>
        <a:lstStyle/>
        <a:p>
          <a:endParaRPr lang="de-DE"/>
        </a:p>
      </dgm:t>
    </dgm:pt>
    <dgm:pt modelId="{3D723961-BCC1-D049-95E9-07A9E8F1A01B}" type="sibTrans" cxnId="{86C8D73E-C2B6-D14D-A51F-C25AF07E45DC}">
      <dgm:prSet/>
      <dgm:spPr/>
      <dgm:t>
        <a:bodyPr/>
        <a:lstStyle/>
        <a:p>
          <a:endParaRPr lang="de-DE"/>
        </a:p>
      </dgm:t>
    </dgm:pt>
    <dgm:pt modelId="{D7B8963A-5D72-0243-A931-7823C89D97EF}" type="pres">
      <dgm:prSet presAssocID="{23722842-0156-2840-9FCA-950D705B2A0F}" presName="Name0" presStyleCnt="0">
        <dgm:presLayoutVars>
          <dgm:dir/>
          <dgm:resizeHandles val="exact"/>
        </dgm:presLayoutVars>
      </dgm:prSet>
      <dgm:spPr/>
    </dgm:pt>
    <dgm:pt modelId="{5C365C7E-DE03-1E4A-BAC6-28A993D99B39}" type="pres">
      <dgm:prSet presAssocID="{43F4487E-1F11-AC45-A5E9-43980F6C3B13}" presName="parTxOnly" presStyleLbl="node1" presStyleIdx="0" presStyleCnt="4">
        <dgm:presLayoutVars>
          <dgm:bulletEnabled val="1"/>
        </dgm:presLayoutVars>
      </dgm:prSet>
      <dgm:spPr/>
      <dgm:t>
        <a:bodyPr/>
        <a:lstStyle/>
        <a:p>
          <a:endParaRPr lang="de-DE"/>
        </a:p>
      </dgm:t>
    </dgm:pt>
    <dgm:pt modelId="{8966417A-9995-434D-91D7-AD319F525A0D}" type="pres">
      <dgm:prSet presAssocID="{3B2614E8-3DB9-B344-9ECE-BAD565A012FD}" presName="parSpace" presStyleCnt="0"/>
      <dgm:spPr/>
    </dgm:pt>
    <dgm:pt modelId="{2492637B-B719-6D45-AA0A-5BDD6328E03F}" type="pres">
      <dgm:prSet presAssocID="{139E66B0-F298-CE41-837B-5F34A68C8494}" presName="parTxOnly" presStyleLbl="node1" presStyleIdx="1" presStyleCnt="4">
        <dgm:presLayoutVars>
          <dgm:bulletEnabled val="1"/>
        </dgm:presLayoutVars>
      </dgm:prSet>
      <dgm:spPr/>
      <dgm:t>
        <a:bodyPr/>
        <a:lstStyle/>
        <a:p>
          <a:endParaRPr lang="de-DE"/>
        </a:p>
      </dgm:t>
    </dgm:pt>
    <dgm:pt modelId="{FEE19ECA-51C8-0D45-A97D-DAA7C8829F2E}" type="pres">
      <dgm:prSet presAssocID="{03C994C5-28F3-D440-B251-B47023458640}" presName="parSpace" presStyleCnt="0"/>
      <dgm:spPr/>
    </dgm:pt>
    <dgm:pt modelId="{17B32702-101F-9448-A0DA-B2CCA8BA7E19}" type="pres">
      <dgm:prSet presAssocID="{16E58FEC-5DE7-124A-8913-8F56CB42E164}" presName="parTxOnly" presStyleLbl="node1" presStyleIdx="2" presStyleCnt="4">
        <dgm:presLayoutVars>
          <dgm:bulletEnabled val="1"/>
        </dgm:presLayoutVars>
      </dgm:prSet>
      <dgm:spPr/>
      <dgm:t>
        <a:bodyPr/>
        <a:lstStyle/>
        <a:p>
          <a:endParaRPr lang="de-DE"/>
        </a:p>
      </dgm:t>
    </dgm:pt>
    <dgm:pt modelId="{5BC5ABC8-4AEB-914B-BC55-F7679CAA9B5D}" type="pres">
      <dgm:prSet presAssocID="{E2BC05EE-5196-1A44-AEA4-EAAA19183BED}" presName="parSpace" presStyleCnt="0"/>
      <dgm:spPr/>
    </dgm:pt>
    <dgm:pt modelId="{ABCF8DD6-C3B5-B646-A6A0-6C5DA2117FF2}" type="pres">
      <dgm:prSet presAssocID="{88B1F9A0-8C47-D04B-ADA4-50A48658E094}" presName="parTxOnly" presStyleLbl="node1" presStyleIdx="3" presStyleCnt="4">
        <dgm:presLayoutVars>
          <dgm:bulletEnabled val="1"/>
        </dgm:presLayoutVars>
      </dgm:prSet>
      <dgm:spPr/>
      <dgm:t>
        <a:bodyPr/>
        <a:lstStyle/>
        <a:p>
          <a:endParaRPr lang="de-DE"/>
        </a:p>
      </dgm:t>
    </dgm:pt>
  </dgm:ptLst>
  <dgm:cxnLst>
    <dgm:cxn modelId="{6E6EB191-B9DE-FD46-8D4F-A217B7C94B2C}" srcId="{23722842-0156-2840-9FCA-950D705B2A0F}" destId="{16E58FEC-5DE7-124A-8913-8F56CB42E164}" srcOrd="2" destOrd="0" parTransId="{C601B50E-F8E9-EF4A-B874-B3126C180C3C}" sibTransId="{E2BC05EE-5196-1A44-AEA4-EAAA19183BED}"/>
    <dgm:cxn modelId="{00726C85-C0F9-BF45-AFEC-542E4518EC39}" srcId="{23722842-0156-2840-9FCA-950D705B2A0F}" destId="{43F4487E-1F11-AC45-A5E9-43980F6C3B13}" srcOrd="0" destOrd="0" parTransId="{70B78C80-137E-674D-A3C1-9E86871E2AB2}" sibTransId="{3B2614E8-3DB9-B344-9ECE-BAD565A012FD}"/>
    <dgm:cxn modelId="{B42DFE21-D04A-F248-B989-CA7733BB92E0}" type="presOf" srcId="{23722842-0156-2840-9FCA-950D705B2A0F}" destId="{D7B8963A-5D72-0243-A931-7823C89D97EF}" srcOrd="0" destOrd="0" presId="urn:microsoft.com/office/officeart/2005/8/layout/hChevron3"/>
    <dgm:cxn modelId="{FB337B85-703A-7242-922F-3E94B8F9737E}" srcId="{23722842-0156-2840-9FCA-950D705B2A0F}" destId="{139E66B0-F298-CE41-837B-5F34A68C8494}" srcOrd="1" destOrd="0" parTransId="{F5F712C0-72FD-AD45-8453-465A50D64BB7}" sibTransId="{03C994C5-28F3-D440-B251-B47023458640}"/>
    <dgm:cxn modelId="{C7EBB15B-1393-9744-934F-735B36EE84B7}" type="presOf" srcId="{88B1F9A0-8C47-D04B-ADA4-50A48658E094}" destId="{ABCF8DD6-C3B5-B646-A6A0-6C5DA2117FF2}" srcOrd="0" destOrd="0" presId="urn:microsoft.com/office/officeart/2005/8/layout/hChevron3"/>
    <dgm:cxn modelId="{C83916F2-8216-7845-AB4A-E3F7A0E7F40D}" type="presOf" srcId="{43F4487E-1F11-AC45-A5E9-43980F6C3B13}" destId="{5C365C7E-DE03-1E4A-BAC6-28A993D99B39}" srcOrd="0" destOrd="0" presId="urn:microsoft.com/office/officeart/2005/8/layout/hChevron3"/>
    <dgm:cxn modelId="{CE64AAE1-0DC4-1A4A-A5C6-2CE2CA6E2832}" type="presOf" srcId="{16E58FEC-5DE7-124A-8913-8F56CB42E164}" destId="{17B32702-101F-9448-A0DA-B2CCA8BA7E19}" srcOrd="0" destOrd="0" presId="urn:microsoft.com/office/officeart/2005/8/layout/hChevron3"/>
    <dgm:cxn modelId="{86C8D73E-C2B6-D14D-A51F-C25AF07E45DC}" srcId="{23722842-0156-2840-9FCA-950D705B2A0F}" destId="{88B1F9A0-8C47-D04B-ADA4-50A48658E094}" srcOrd="3" destOrd="0" parTransId="{C9E961DA-31B4-2B4A-8459-B474345ED289}" sibTransId="{3D723961-BCC1-D049-95E9-07A9E8F1A01B}"/>
    <dgm:cxn modelId="{83AD9148-849E-D041-9562-FD96A74C60BF}" type="presOf" srcId="{139E66B0-F298-CE41-837B-5F34A68C8494}" destId="{2492637B-B719-6D45-AA0A-5BDD6328E03F}" srcOrd="0" destOrd="0" presId="urn:microsoft.com/office/officeart/2005/8/layout/hChevron3"/>
    <dgm:cxn modelId="{3F3BCC36-CF87-054E-ADDC-C95E03D7C651}" type="presParOf" srcId="{D7B8963A-5D72-0243-A931-7823C89D97EF}" destId="{5C365C7E-DE03-1E4A-BAC6-28A993D99B39}" srcOrd="0" destOrd="0" presId="urn:microsoft.com/office/officeart/2005/8/layout/hChevron3"/>
    <dgm:cxn modelId="{A23B3465-21B1-0547-8F4D-D97567C18C19}" type="presParOf" srcId="{D7B8963A-5D72-0243-A931-7823C89D97EF}" destId="{8966417A-9995-434D-91D7-AD319F525A0D}" srcOrd="1" destOrd="0" presId="urn:microsoft.com/office/officeart/2005/8/layout/hChevron3"/>
    <dgm:cxn modelId="{592A0CE9-DB06-0943-9360-FFA63E328924}" type="presParOf" srcId="{D7B8963A-5D72-0243-A931-7823C89D97EF}" destId="{2492637B-B719-6D45-AA0A-5BDD6328E03F}" srcOrd="2" destOrd="0" presId="urn:microsoft.com/office/officeart/2005/8/layout/hChevron3"/>
    <dgm:cxn modelId="{0BC90C0A-7B4E-CC4D-A682-5FEE22E8DEF8}" type="presParOf" srcId="{D7B8963A-5D72-0243-A931-7823C89D97EF}" destId="{FEE19ECA-51C8-0D45-A97D-DAA7C8829F2E}" srcOrd="3" destOrd="0" presId="urn:microsoft.com/office/officeart/2005/8/layout/hChevron3"/>
    <dgm:cxn modelId="{693C78BD-1998-C44A-BBD3-D29A37F79A0A}" type="presParOf" srcId="{D7B8963A-5D72-0243-A931-7823C89D97EF}" destId="{17B32702-101F-9448-A0DA-B2CCA8BA7E19}" srcOrd="4" destOrd="0" presId="urn:microsoft.com/office/officeart/2005/8/layout/hChevron3"/>
    <dgm:cxn modelId="{EBAF161B-8F54-524D-B985-57D8EB3838F7}" type="presParOf" srcId="{D7B8963A-5D72-0243-A931-7823C89D97EF}" destId="{5BC5ABC8-4AEB-914B-BC55-F7679CAA9B5D}" srcOrd="5" destOrd="0" presId="urn:microsoft.com/office/officeart/2005/8/layout/hChevron3"/>
    <dgm:cxn modelId="{0D6796FB-ECCF-D24C-8E8B-31291D8D1DB1}" type="presParOf" srcId="{D7B8963A-5D72-0243-A931-7823C89D97EF}" destId="{ABCF8DD6-C3B5-B646-A6A0-6C5DA2117FF2}" srcOrd="6"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365C7E-DE03-1E4A-BAC6-28A993D99B39}">
      <dsp:nvSpPr>
        <dsp:cNvPr id="0" name=""/>
        <dsp:cNvSpPr/>
      </dsp:nvSpPr>
      <dsp:spPr>
        <a:xfrm>
          <a:off x="3570" y="2464450"/>
          <a:ext cx="3582381" cy="1432952"/>
        </a:xfrm>
        <a:prstGeom prst="homePlate">
          <a:avLst/>
        </a:prstGeom>
        <a:solidFill>
          <a:srgbClr val="82D0EC"/>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0678" tIns="45339" rIns="22670" bIns="45339" numCol="1" spcCol="1270" anchor="ctr" anchorCtr="0">
          <a:noAutofit/>
        </a:bodyPr>
        <a:lstStyle/>
        <a:p>
          <a:pPr lvl="0" algn="ctr" defTabSz="755650">
            <a:lnSpc>
              <a:spcPct val="90000"/>
            </a:lnSpc>
            <a:spcBef>
              <a:spcPct val="0"/>
            </a:spcBef>
            <a:spcAft>
              <a:spcPct val="35000"/>
            </a:spcAft>
          </a:pPr>
          <a:r>
            <a:rPr lang="de-DE" sz="1700" kern="1200" dirty="0" smtClean="0">
              <a:latin typeface="DINPro" charset="0"/>
              <a:ea typeface="DINPro" charset="0"/>
              <a:cs typeface="DINPro" charset="0"/>
            </a:rPr>
            <a:t>Intuitive, funktionale, responsive Steuerung</a:t>
          </a:r>
          <a:endParaRPr lang="de-DE" sz="1700" kern="1200" dirty="0"/>
        </a:p>
      </dsp:txBody>
      <dsp:txXfrm>
        <a:off x="3570" y="2464450"/>
        <a:ext cx="3224143" cy="1432952"/>
      </dsp:txXfrm>
    </dsp:sp>
    <dsp:sp modelId="{2492637B-B719-6D45-AA0A-5BDD6328E03F}">
      <dsp:nvSpPr>
        <dsp:cNvPr id="0" name=""/>
        <dsp:cNvSpPr/>
      </dsp:nvSpPr>
      <dsp:spPr>
        <a:xfrm>
          <a:off x="2869475" y="2464450"/>
          <a:ext cx="3582381" cy="1432952"/>
        </a:xfrm>
        <a:prstGeom prst="chevron">
          <a:avLst/>
        </a:prstGeom>
        <a:solidFill>
          <a:srgbClr val="31C9AF"/>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009" tIns="45339" rIns="22670" bIns="45339" numCol="1" spcCol="1270" anchor="ctr" anchorCtr="0">
          <a:noAutofit/>
        </a:bodyPr>
        <a:lstStyle/>
        <a:p>
          <a:pPr lvl="0" algn="ctr" defTabSz="755650">
            <a:lnSpc>
              <a:spcPct val="90000"/>
            </a:lnSpc>
            <a:spcBef>
              <a:spcPct val="0"/>
            </a:spcBef>
            <a:spcAft>
              <a:spcPct val="35000"/>
            </a:spcAft>
          </a:pPr>
          <a:r>
            <a:rPr lang="de-DE" sz="1700" kern="1200" dirty="0" smtClean="0">
              <a:latin typeface="DINPro" charset="0"/>
              <a:ea typeface="DINPro" charset="0"/>
              <a:cs typeface="DINPro" charset="0"/>
            </a:rPr>
            <a:t>Spiellogik </a:t>
          </a:r>
          <a:endParaRPr lang="de-DE" sz="1700" kern="1200" dirty="0"/>
        </a:p>
      </dsp:txBody>
      <dsp:txXfrm>
        <a:off x="3585951" y="2464450"/>
        <a:ext cx="2149429" cy="1432952"/>
      </dsp:txXfrm>
    </dsp:sp>
    <dsp:sp modelId="{17B32702-101F-9448-A0DA-B2CCA8BA7E19}">
      <dsp:nvSpPr>
        <dsp:cNvPr id="0" name=""/>
        <dsp:cNvSpPr/>
      </dsp:nvSpPr>
      <dsp:spPr>
        <a:xfrm>
          <a:off x="5735380" y="2464450"/>
          <a:ext cx="3582381" cy="1432952"/>
        </a:xfrm>
        <a:prstGeom prst="chevron">
          <a:avLst/>
        </a:prstGeom>
        <a:solidFill>
          <a:srgbClr val="76B34C"/>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009" tIns="45339" rIns="22670" bIns="45339" numCol="1" spcCol="1270" anchor="ctr" anchorCtr="0">
          <a:noAutofit/>
        </a:bodyPr>
        <a:lstStyle/>
        <a:p>
          <a:pPr lvl="0" algn="ctr" defTabSz="755650">
            <a:lnSpc>
              <a:spcPct val="90000"/>
            </a:lnSpc>
            <a:spcBef>
              <a:spcPct val="0"/>
            </a:spcBef>
            <a:spcAft>
              <a:spcPct val="35000"/>
            </a:spcAft>
          </a:pPr>
          <a:r>
            <a:rPr lang="de-DE" sz="1700" kern="1200" dirty="0" smtClean="0">
              <a:latin typeface="DINPro" charset="0"/>
              <a:ea typeface="DINPro" charset="0"/>
              <a:cs typeface="DINPro" charset="0"/>
            </a:rPr>
            <a:t>3D-Modelle der Umgebung und des Spielobjekts / Verschönerung des Spiels</a:t>
          </a:r>
          <a:endParaRPr lang="de-DE" sz="1700" kern="1200" dirty="0"/>
        </a:p>
      </dsp:txBody>
      <dsp:txXfrm>
        <a:off x="6451856" y="2464450"/>
        <a:ext cx="2149429" cy="1432952"/>
      </dsp:txXfrm>
    </dsp:sp>
    <dsp:sp modelId="{ABCF8DD6-C3B5-B646-A6A0-6C5DA2117FF2}">
      <dsp:nvSpPr>
        <dsp:cNvPr id="0" name=""/>
        <dsp:cNvSpPr/>
      </dsp:nvSpPr>
      <dsp:spPr>
        <a:xfrm>
          <a:off x="8601285" y="2464450"/>
          <a:ext cx="3582381" cy="1432952"/>
        </a:xfrm>
        <a:prstGeom prst="chevron">
          <a:avLst/>
        </a:prstGeom>
        <a:solidFill>
          <a:schemeClr val="tx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009" tIns="45339" rIns="22670" bIns="45339" numCol="1" spcCol="1270" anchor="ctr" anchorCtr="0">
          <a:noAutofit/>
        </a:bodyPr>
        <a:lstStyle/>
        <a:p>
          <a:pPr lvl="0" algn="ctr" defTabSz="755650">
            <a:lnSpc>
              <a:spcPct val="90000"/>
            </a:lnSpc>
            <a:spcBef>
              <a:spcPct val="0"/>
            </a:spcBef>
            <a:spcAft>
              <a:spcPct val="35000"/>
            </a:spcAft>
          </a:pPr>
          <a:r>
            <a:rPr lang="de-DE" sz="1700" kern="1200" dirty="0" smtClean="0">
              <a:latin typeface="DINPro" charset="0"/>
              <a:ea typeface="DINPro" charset="0"/>
              <a:cs typeface="DINPro" charset="0"/>
            </a:rPr>
            <a:t>(optional) Langzeitmotivatoren hinzufügen</a:t>
          </a:r>
          <a:endParaRPr lang="de-DE" sz="1700" kern="1200" dirty="0">
            <a:latin typeface="DINPro" charset="0"/>
            <a:ea typeface="DINPro" charset="0"/>
            <a:cs typeface="DINPro" charset="0"/>
          </a:endParaRPr>
        </a:p>
      </dsp:txBody>
      <dsp:txXfrm>
        <a:off x="9317761" y="2464450"/>
        <a:ext cx="2149429" cy="1432952"/>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media/image1.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de-DE" smtClean="0"/>
              <a:t>Titelmasterformat durch Klicken bearbeiten</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p>
            <a:fld id="{397E0307-B85C-446A-8EF0-0407D435D787}" type="datetimeFigureOut">
              <a:rPr lang="en-US" smtClean="0"/>
              <a:t>6/21/18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226135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dirty="0" smtClean="0"/>
              <a:t>Bild durch Klicken auf Symbol hinzufügen</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8BD862E7-95FA-4FC4-9EC5-DDBFA8DC7417}" type="datetimeFigureOut">
              <a:rPr lang="en-US" smtClean="0"/>
              <a:t>6/21/18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128721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de-DE" smtClean="0"/>
              <a:t>Titelmasterformat durch Klicken bearbeiten</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8DB987F2-A784-4F72-BB57-0E9EACDE722E}" type="datetimeFigureOut">
              <a:rPr lang="en-US" smtClean="0"/>
              <a:t>6/21/18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1052068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de-DE" smtClean="0"/>
              <a:t>Titelmasterformat durch Klicken bearbeiten</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40BBD51E-4B19-444E-85C0-DBD7EB6263F4}" type="datetimeFigureOut">
              <a:rPr lang="en-US" smtClean="0"/>
              <a:t>6/21/18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‹Nr.›</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2559310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de-DE" smtClean="0"/>
              <a:t>Titelmasterformat durch Klicken bearbeiten</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F0D7255A-4AD5-4D3E-9A0A-689DA3BA976C}" type="datetimeFigureOut">
              <a:rPr lang="en-US" smtClean="0"/>
              <a:t>6/21/18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8302748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palte">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de-DE" smtClean="0"/>
              <a:t>Titelmasterformat durch Klicken bearbeiten</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3" name="Date Placeholder 2"/>
          <p:cNvSpPr>
            <a:spLocks noGrp="1"/>
          </p:cNvSpPr>
          <p:nvPr>
            <p:ph type="dt" sz="half" idx="10"/>
          </p:nvPr>
        </p:nvSpPr>
        <p:spPr/>
        <p:txBody>
          <a:bodyPr/>
          <a:lstStyle/>
          <a:p>
            <a:fld id="{3EE0AD15-87AC-45B2-9EE5-8D165AF83CD7}" type="datetimeFigureOut">
              <a:rPr lang="en-US" smtClean="0"/>
              <a:t>6/21/18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962933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Bildspalte">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de-DE" smtClean="0"/>
              <a:t>Titelmasterformat durch Klicken bearbeiten</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dirty="0" smtClean="0"/>
              <a:t>Bild durch Klicken auf Symbol hinzufügen</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dirty="0" smtClean="0"/>
              <a:t>Bild durch Klicken auf Symbol hinzufügen</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dirty="0" smtClean="0"/>
              <a:t>Bild durch Klicken auf Symbol hinzufügen</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3" name="Date Placeholder 2"/>
          <p:cNvSpPr>
            <a:spLocks noGrp="1"/>
          </p:cNvSpPr>
          <p:nvPr>
            <p:ph type="dt" sz="half" idx="10"/>
          </p:nvPr>
        </p:nvSpPr>
        <p:spPr/>
        <p:txBody>
          <a:bodyPr/>
          <a:lstStyle/>
          <a:p>
            <a:fld id="{FCC40CCD-F0D6-4CC2-A4C8-2D7D0D875F02}" type="datetimeFigureOut">
              <a:rPr lang="en-US" smtClean="0"/>
              <a:t>6/21/18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7344681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B3CFE2CC-454D-4466-AC55-B86DA0A87BAE}" type="datetimeFigureOut">
              <a:rPr lang="en-US" smtClean="0"/>
              <a:t>6/21/18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901352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B647B1BF-4039-460D-A637-65428CBD720E}" type="datetimeFigureOut">
              <a:rPr lang="en-US" smtClean="0"/>
              <a:t>6/21/18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4024841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AA39ACE-9343-4EBE-B5CA-AEA240A1DC53}" type="datetimeFigureOut">
              <a:rPr lang="en-US" smtClean="0"/>
              <a:t>6/21/18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406055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C9A00F7B-89C5-4DF7-A309-6263220147D4}" type="datetimeFigureOut">
              <a:rPr lang="en-US" smtClean="0"/>
              <a:t>6/21/18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209282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449C95DE-FD64-4606-AE61-EC1136867CC6}" type="datetimeFigureOut">
              <a:rPr lang="en-US" smtClean="0"/>
              <a:t>6/21/18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424381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680322" y="3030008"/>
            <a:ext cx="4698355" cy="2906179"/>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6" name="Content Placeholder 5"/>
          <p:cNvSpPr>
            <a:spLocks noGrp="1"/>
          </p:cNvSpPr>
          <p:nvPr>
            <p:ph sz="quarter" idx="4"/>
          </p:nvPr>
        </p:nvSpPr>
        <p:spPr>
          <a:xfrm>
            <a:off x="5594123" y="3030008"/>
            <a:ext cx="4700059" cy="2906179"/>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5DEB0BBD-30FE-4CF1-900A-0C45149F8AF8}" type="datetimeFigureOut">
              <a:rPr lang="en-US" smtClean="0"/>
              <a:t>6/21/18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777507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B91A5F7F-3E81-4C65-A4D1-CB62D5B9DB91}" type="datetimeFigureOut">
              <a:rPr lang="en-US" smtClean="0"/>
              <a:t>6/21/18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549594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77ECC86-1672-4627-AEFE-EC5485C73905}" type="datetimeFigureOut">
              <a:rPr lang="en-US" smtClean="0"/>
              <a:t>6/21/18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445706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de-DE" smtClean="0"/>
              <a:t>Titelmasterformat durch Klicken bearbeiten</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3CDCB01F-D966-4C62-B900-0BE008A90C98}" type="datetimeFigureOut">
              <a:rPr lang="en-US" smtClean="0"/>
              <a:t>6/21/18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042484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dirty="0" smtClean="0"/>
              <a:t>Bild durch Klicken auf Symbol hinzufügen</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5E73A0EA-7DC7-4964-BB97-B173EF3B859A}" type="datetimeFigureOut">
              <a:rPr lang="en-US" smtClean="0"/>
              <a:t>6/21/18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08304129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0EF52CC-F3D9-41D4-BCE4-C208E61A3F31}" type="datetimeFigureOut">
              <a:rPr lang="en-US" smtClean="0"/>
              <a:t>6/21/18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3339203735"/>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1.mp4"/><Relationship Id="rId2" Type="http://schemas.openxmlformats.org/officeDocument/2006/relationships/video" Target="../media/media1.mp4"/></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1" Type="http://schemas.microsoft.com/office/2007/relationships/media" Target="../media/media2.mp4"/><Relationship Id="rId2" Type="http://schemas.openxmlformats.org/officeDocument/2006/relationships/video" Target="../media/media2.mp4"/></Relationships>
</file>

<file path=ppt/slides/_rels/slide4.xml.rels><?xml version="1.0" encoding="UTF-8" standalone="yes"?>
<Relationships xmlns="http://schemas.openxmlformats.org/package/2006/relationships"><Relationship Id="rId3" Type="http://schemas.openxmlformats.org/officeDocument/2006/relationships/video" Target="../media/media3.mp4"/><Relationship Id="rId4" Type="http://schemas.openxmlformats.org/officeDocument/2006/relationships/slideLayout" Target="../slideLayouts/slideLayout2.xml"/><Relationship Id="rId5" Type="http://schemas.openxmlformats.org/officeDocument/2006/relationships/image" Target="../media/image11.png"/><Relationship Id="rId6" Type="http://schemas.openxmlformats.org/officeDocument/2006/relationships/package" Target="../embeddings/Microsoft_Excel-Arbeitsblatt1.xlsx"/><Relationship Id="rId7" Type="http://schemas.openxmlformats.org/officeDocument/2006/relationships/image" Target="../media/image10.emf"/><Relationship Id="rId1" Type="http://schemas.openxmlformats.org/officeDocument/2006/relationships/vmlDrawing" Target="../drawings/vmlDrawing1.vml"/><Relationship Id="rId2" Type="http://schemas.microsoft.com/office/2007/relationships/media" Target="../media/media3.mp4"/></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2.png"/><Relationship Id="rId5" Type="http://schemas.openxmlformats.org/officeDocument/2006/relationships/diagramData" Target="../diagrams/data1.xml"/><Relationship Id="rId6" Type="http://schemas.openxmlformats.org/officeDocument/2006/relationships/diagramLayout" Target="../diagrams/layout1.xml"/><Relationship Id="rId7" Type="http://schemas.openxmlformats.org/officeDocument/2006/relationships/diagramQuickStyle" Target="../diagrams/quickStyle1.xml"/><Relationship Id="rId8" Type="http://schemas.openxmlformats.org/officeDocument/2006/relationships/diagramColors" Target="../diagrams/colors1.xml"/><Relationship Id="rId9" Type="http://schemas.microsoft.com/office/2007/relationships/diagramDrawing" Target="../diagrams/drawing1.xml"/><Relationship Id="rId1" Type="http://schemas.microsoft.com/office/2007/relationships/media" Target="../media/media4.mp4"/><Relationship Id="rId2" Type="http://schemas.openxmlformats.org/officeDocument/2006/relationships/video" Target="../media/media4.mp4"/></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3.png"/><Relationship Id="rId1" Type="http://schemas.microsoft.com/office/2007/relationships/media" Target="../media/media5.mp4"/><Relationship Id="rId2" Type="http://schemas.openxmlformats.org/officeDocument/2006/relationships/video" Target="../media/media5.mp4"/></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6000"/>
                <a:shade val="100000"/>
                <a:hueMod val="106000"/>
                <a:satMod val="220000"/>
                <a:lumMod val="140000"/>
              </a:schemeClr>
            </a:gs>
            <a:gs pos="50000">
              <a:schemeClr val="bg2">
                <a:shade val="100000"/>
                <a:hueMod val="100000"/>
                <a:satMod val="110000"/>
                <a:lumMod val="130000"/>
              </a:schemeClr>
            </a:gs>
            <a:gs pos="100000">
              <a:schemeClr val="bg2">
                <a:shade val="69000"/>
                <a:hueMod val="88000"/>
                <a:satMod val="160000"/>
                <a:lumMod val="69000"/>
              </a:schemeClr>
            </a:gs>
          </a:gsLst>
          <a:lin ang="2520000" scaled="0"/>
        </a:grad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latin typeface="DINPro" charset="0"/>
                <a:ea typeface="DINPro" charset="0"/>
                <a:cs typeface="DINPro" charset="0"/>
              </a:rPr>
              <a:t>ColorPewPewLaz0rrr</a:t>
            </a:r>
            <a:br>
              <a:rPr lang="de-DE" dirty="0" smtClean="0">
                <a:latin typeface="DINPro" charset="0"/>
                <a:ea typeface="DINPro" charset="0"/>
                <a:cs typeface="DINPro" charset="0"/>
              </a:rPr>
            </a:br>
            <a:r>
              <a:rPr lang="de-DE" sz="1600" dirty="0" smtClean="0">
                <a:latin typeface="DINPro" charset="0"/>
                <a:ea typeface="DINPro" charset="0"/>
                <a:cs typeface="DINPro" charset="0"/>
              </a:rPr>
              <a:t>Dominik Meissner, Nico Wegner, Florian Metz, Florian Arpe</a:t>
            </a:r>
            <a:endParaRPr lang="de-DE" dirty="0">
              <a:latin typeface="DINPro" charset="0"/>
              <a:ea typeface="DINPro" charset="0"/>
              <a:cs typeface="DINPro" charset="0"/>
            </a:endParaRPr>
          </a:p>
        </p:txBody>
      </p:sp>
      <p:pic>
        <p:nvPicPr>
          <p:cNvPr id="3" name="Bild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32720" y="2922827"/>
            <a:ext cx="711200" cy="994833"/>
          </a:xfrm>
          <a:prstGeom prst="rect">
            <a:avLst/>
          </a:prstGeom>
        </p:spPr>
      </p:pic>
    </p:spTree>
    <p:extLst>
      <p:ext uri="{BB962C8B-B14F-4D97-AF65-F5344CB8AC3E}">
        <p14:creationId xmlns:p14="http://schemas.microsoft.com/office/powerpoint/2010/main" val="3482188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3" y="-2222"/>
            <a:ext cx="12192000" cy="6858000"/>
          </a:xfrm>
          <a:prstGeom prst="rect">
            <a:avLst/>
          </a:prstGeom>
        </p:spPr>
      </p:pic>
      <p:sp>
        <p:nvSpPr>
          <p:cNvPr id="2" name="Titel 1"/>
          <p:cNvSpPr>
            <a:spLocks noGrp="1"/>
          </p:cNvSpPr>
          <p:nvPr>
            <p:ph type="title"/>
          </p:nvPr>
        </p:nvSpPr>
        <p:spPr/>
        <p:txBody>
          <a:bodyPr/>
          <a:lstStyle/>
          <a:p>
            <a:r>
              <a:rPr lang="de-DE" dirty="0" smtClean="0">
                <a:latin typeface="DINPro" charset="0"/>
                <a:ea typeface="DINPro" charset="0"/>
                <a:cs typeface="DINPro" charset="0"/>
              </a:rPr>
              <a:t>Kurzbeschreibung</a:t>
            </a:r>
            <a:endParaRPr lang="de-DE" dirty="0">
              <a:latin typeface="DINPro" charset="0"/>
              <a:ea typeface="DINPro" charset="0"/>
              <a:cs typeface="DINPro" charset="0"/>
            </a:endParaRPr>
          </a:p>
        </p:txBody>
      </p:sp>
      <p:sp>
        <p:nvSpPr>
          <p:cNvPr id="3" name="Inhaltsplatzhalter 2"/>
          <p:cNvSpPr>
            <a:spLocks noGrp="1"/>
          </p:cNvSpPr>
          <p:nvPr>
            <p:ph idx="1"/>
          </p:nvPr>
        </p:nvSpPr>
        <p:spPr>
          <a:xfrm>
            <a:off x="2387083" y="3232488"/>
            <a:ext cx="7427359" cy="2224967"/>
          </a:xfrm>
          <a:prstGeom prst="round2DiagRect">
            <a:avLst/>
          </a:prstGeom>
          <a:ln>
            <a:solidFill>
              <a:srgbClr val="92D050"/>
            </a:solidFill>
          </a:ln>
          <a:effectLst>
            <a:glow rad="2286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anchor="ctr">
            <a:normAutofit lnSpcReduction="10000"/>
          </a:bodyPr>
          <a:lstStyle/>
          <a:p>
            <a:pPr marL="0" indent="0" algn="ctr">
              <a:buNone/>
            </a:pPr>
            <a:r>
              <a:rPr lang="de-DE" dirty="0" smtClean="0">
                <a:solidFill>
                  <a:schemeClr val="accent6">
                    <a:lumMod val="75000"/>
                  </a:schemeClr>
                </a:solidFill>
                <a:latin typeface="DINPro" charset="0"/>
                <a:ea typeface="DINPro" charset="0"/>
                <a:cs typeface="DINPro" charset="0"/>
              </a:rPr>
              <a:t>Fliegen Sie durch ein gefährliches Feld voll von farbigen Asteroiden. Um überleben zu können müssen Sie Geschicklichkeit und schnelle Reflexe beweisen, denn um die Asteroiden zu zerstören, müssen Sie die Ziele mit der richtigen Farbe treffen. Schaffen Sie es, das Ende zu erreichen?</a:t>
            </a:r>
            <a:endParaRPr lang="de-DE" dirty="0">
              <a:solidFill>
                <a:schemeClr val="accent6">
                  <a:lumMod val="75000"/>
                </a:schemeClr>
              </a:solidFill>
              <a:latin typeface="DINPro" charset="0"/>
              <a:ea typeface="DINPro" charset="0"/>
              <a:cs typeface="DINPro" charset="0"/>
            </a:endParaRPr>
          </a:p>
        </p:txBody>
      </p:sp>
    </p:spTree>
    <p:extLst>
      <p:ext uri="{BB962C8B-B14F-4D97-AF65-F5344CB8AC3E}">
        <p14:creationId xmlns:p14="http://schemas.microsoft.com/office/powerpoint/2010/main" val="28546265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f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3" y="4763"/>
            <a:ext cx="12192000" cy="6858000"/>
          </a:xfrm>
          <a:prstGeom prst="rect">
            <a:avLst/>
          </a:prstGeom>
        </p:spPr>
      </p:pic>
      <p:sp>
        <p:nvSpPr>
          <p:cNvPr id="2" name="Titel 1"/>
          <p:cNvSpPr>
            <a:spLocks noGrp="1"/>
          </p:cNvSpPr>
          <p:nvPr>
            <p:ph type="title"/>
          </p:nvPr>
        </p:nvSpPr>
        <p:spPr/>
        <p:txBody>
          <a:bodyPr/>
          <a:lstStyle/>
          <a:p>
            <a:r>
              <a:rPr lang="de-DE" dirty="0" smtClean="0">
                <a:latin typeface="DINPro" charset="0"/>
                <a:ea typeface="DINPro" charset="0"/>
                <a:cs typeface="DINPro" charset="0"/>
              </a:rPr>
              <a:t>Storyboard</a:t>
            </a:r>
            <a:endParaRPr lang="de-DE" dirty="0">
              <a:latin typeface="DINPro" charset="0"/>
              <a:ea typeface="DINPro" charset="0"/>
              <a:cs typeface="DINPro" charset="0"/>
            </a:endParaRPr>
          </a:p>
        </p:txBody>
      </p:sp>
      <p:pic>
        <p:nvPicPr>
          <p:cNvPr id="3" name="Bild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1935" y="2844491"/>
            <a:ext cx="5999051" cy="3007946"/>
          </a:xfrm>
          <a:prstGeom prst="rect">
            <a:avLst/>
          </a:prstGeom>
        </p:spPr>
      </p:pic>
      <p:pic>
        <p:nvPicPr>
          <p:cNvPr id="4" name="Bild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23813" y="2271430"/>
            <a:ext cx="3720123" cy="1865283"/>
          </a:xfrm>
          <a:prstGeom prst="rect">
            <a:avLst/>
          </a:prstGeom>
        </p:spPr>
      </p:pic>
      <p:pic>
        <p:nvPicPr>
          <p:cNvPr id="5" name="Bild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59593" y="4479193"/>
            <a:ext cx="3648563" cy="1829403"/>
          </a:xfrm>
          <a:prstGeom prst="rect">
            <a:avLst/>
          </a:prstGeom>
        </p:spPr>
      </p:pic>
    </p:spTree>
    <p:extLst>
      <p:ext uri="{BB962C8B-B14F-4D97-AF65-F5344CB8AC3E}">
        <p14:creationId xmlns:p14="http://schemas.microsoft.com/office/powerpoint/2010/main" val="30053468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f3">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4763" y="3175"/>
            <a:ext cx="12192000" cy="6858000"/>
          </a:xfrm>
          <a:prstGeom prst="rect">
            <a:avLst/>
          </a:prstGeom>
        </p:spPr>
      </p:pic>
      <p:sp>
        <p:nvSpPr>
          <p:cNvPr id="2" name="Titel 1"/>
          <p:cNvSpPr>
            <a:spLocks noGrp="1"/>
          </p:cNvSpPr>
          <p:nvPr>
            <p:ph type="title"/>
          </p:nvPr>
        </p:nvSpPr>
        <p:spPr/>
        <p:txBody>
          <a:bodyPr/>
          <a:lstStyle/>
          <a:p>
            <a:r>
              <a:rPr lang="de-DE" dirty="0" smtClean="0">
                <a:latin typeface="DINPro" charset="0"/>
                <a:ea typeface="DINPro" charset="0"/>
                <a:cs typeface="DINPro" charset="0"/>
              </a:rPr>
              <a:t>Planungstabelle</a:t>
            </a:r>
            <a:endParaRPr lang="de-DE" dirty="0">
              <a:latin typeface="DINPro" charset="0"/>
              <a:ea typeface="DINPro" charset="0"/>
              <a:cs typeface="DINPro" charset="0"/>
            </a:endParaRPr>
          </a:p>
        </p:txBody>
      </p:sp>
      <p:graphicFrame>
        <p:nvGraphicFramePr>
          <p:cNvPr id="3" name="Objekt 2"/>
          <p:cNvGraphicFramePr>
            <a:graphicFrameLocks noChangeAspect="1"/>
          </p:cNvGraphicFramePr>
          <p:nvPr>
            <p:extLst>
              <p:ext uri="{D42A27DB-BD31-4B8C-83A1-F6EECF244321}">
                <p14:modId xmlns:p14="http://schemas.microsoft.com/office/powerpoint/2010/main" val="1107843752"/>
              </p:ext>
            </p:extLst>
          </p:nvPr>
        </p:nvGraphicFramePr>
        <p:xfrm>
          <a:off x="68263" y="2722070"/>
          <a:ext cx="12065000" cy="3251200"/>
        </p:xfrm>
        <a:graphic>
          <a:graphicData uri="http://schemas.openxmlformats.org/presentationml/2006/ole">
            <mc:AlternateContent xmlns:mc="http://schemas.openxmlformats.org/markup-compatibility/2006">
              <mc:Choice xmlns:v="urn:schemas-microsoft-com:vml" Requires="v">
                <p:oleObj spid="_x0000_s1032" name="Arbeitsblatt" r:id="rId6" imgW="12065000" imgH="3251200" progId="Excel.Sheet.12">
                  <p:embed/>
                </p:oleObj>
              </mc:Choice>
              <mc:Fallback>
                <p:oleObj name="Arbeitsblatt" r:id="rId6" imgW="12065000" imgH="3251200" progId="Excel.Sheet.12">
                  <p:embed/>
                  <p:pic>
                    <p:nvPicPr>
                      <p:cNvPr id="0" name=""/>
                      <p:cNvPicPr/>
                      <p:nvPr/>
                    </p:nvPicPr>
                    <p:blipFill>
                      <a:blip r:embed="rId7"/>
                      <a:stretch>
                        <a:fillRect/>
                      </a:stretch>
                    </p:blipFill>
                    <p:spPr>
                      <a:xfrm>
                        <a:off x="68263" y="2722070"/>
                        <a:ext cx="12065000" cy="3251200"/>
                      </a:xfrm>
                      <a:prstGeom prst="rect">
                        <a:avLst/>
                      </a:prstGeom>
                    </p:spPr>
                  </p:pic>
                </p:oleObj>
              </mc:Fallback>
            </mc:AlternateContent>
          </a:graphicData>
        </a:graphic>
      </p:graphicFrame>
    </p:spTree>
    <p:extLst>
      <p:ext uri="{BB962C8B-B14F-4D97-AF65-F5344CB8AC3E}">
        <p14:creationId xmlns:p14="http://schemas.microsoft.com/office/powerpoint/2010/main" val="11778427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3" y="6350"/>
            <a:ext cx="12192000" cy="6858000"/>
          </a:xfrm>
          <a:prstGeom prst="rect">
            <a:avLst/>
          </a:prstGeom>
        </p:spPr>
      </p:pic>
      <p:sp>
        <p:nvSpPr>
          <p:cNvPr id="2" name="Titel 1"/>
          <p:cNvSpPr>
            <a:spLocks noGrp="1"/>
          </p:cNvSpPr>
          <p:nvPr>
            <p:ph type="title"/>
          </p:nvPr>
        </p:nvSpPr>
        <p:spPr/>
        <p:txBody>
          <a:bodyPr/>
          <a:lstStyle/>
          <a:p>
            <a:r>
              <a:rPr lang="de-DE" dirty="0" smtClean="0">
                <a:latin typeface="DINPro" charset="0"/>
                <a:ea typeface="DINPro" charset="0"/>
                <a:cs typeface="DINPro" charset="0"/>
              </a:rPr>
              <a:t>Meilensteine</a:t>
            </a:r>
            <a:endParaRPr lang="de-DE" dirty="0">
              <a:latin typeface="DINPro" charset="0"/>
              <a:ea typeface="DINPro" charset="0"/>
              <a:cs typeface="DINPro" charset="0"/>
            </a:endParaRPr>
          </a:p>
        </p:txBody>
      </p:sp>
      <p:graphicFrame>
        <p:nvGraphicFramePr>
          <p:cNvPr id="5" name="Diagramm 4"/>
          <p:cNvGraphicFramePr/>
          <p:nvPr>
            <p:extLst>
              <p:ext uri="{D42A27DB-BD31-4B8C-83A1-F6EECF244321}">
                <p14:modId xmlns:p14="http://schemas.microsoft.com/office/powerpoint/2010/main" val="76914611"/>
              </p:ext>
            </p:extLst>
          </p:nvPr>
        </p:nvGraphicFramePr>
        <p:xfrm>
          <a:off x="0" y="971235"/>
          <a:ext cx="12187237" cy="636185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8171253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7815"/>
            <a:ext cx="12192000" cy="6858000"/>
          </a:xfrm>
          <a:prstGeom prst="rect">
            <a:avLst/>
          </a:prstGeom>
        </p:spPr>
      </p:pic>
      <p:sp>
        <p:nvSpPr>
          <p:cNvPr id="2" name="Titel 1"/>
          <p:cNvSpPr>
            <a:spLocks noGrp="1"/>
          </p:cNvSpPr>
          <p:nvPr>
            <p:ph type="title"/>
          </p:nvPr>
        </p:nvSpPr>
        <p:spPr/>
        <p:txBody>
          <a:bodyPr/>
          <a:lstStyle/>
          <a:p>
            <a:r>
              <a:rPr lang="de-DE" dirty="0" smtClean="0">
                <a:latin typeface="DINPro" charset="0"/>
                <a:ea typeface="DINPro" charset="0"/>
                <a:cs typeface="DINPro" charset="0"/>
              </a:rPr>
              <a:t>Größtes Risiko</a:t>
            </a:r>
            <a:endParaRPr lang="de-DE" dirty="0">
              <a:latin typeface="DINPro" charset="0"/>
              <a:ea typeface="DINPro" charset="0"/>
              <a:cs typeface="DINPro" charset="0"/>
            </a:endParaRPr>
          </a:p>
        </p:txBody>
      </p:sp>
      <p:sp>
        <p:nvSpPr>
          <p:cNvPr id="5" name="Textfeld 4"/>
          <p:cNvSpPr txBox="1"/>
          <p:nvPr/>
        </p:nvSpPr>
        <p:spPr>
          <a:xfrm>
            <a:off x="282003" y="3568486"/>
            <a:ext cx="5619315" cy="1619994"/>
          </a:xfrm>
          <a:prstGeom prst="mathMinus">
            <a:avLst/>
          </a:prstGeom>
          <a:solidFill>
            <a:srgbClr val="FF8A87"/>
          </a:solidFill>
        </p:spPr>
        <p:txBody>
          <a:bodyPr wrap="none" rtlCol="0">
            <a:spAutoFit/>
          </a:bodyPr>
          <a:lstStyle/>
          <a:p>
            <a:r>
              <a:rPr lang="de-DE" sz="1900" dirty="0">
                <a:latin typeface="DINPro" charset="0"/>
                <a:ea typeface="DINPro" charset="0"/>
                <a:cs typeface="DINPro" charset="0"/>
              </a:rPr>
              <a:t>Fehleinschätzung der </a:t>
            </a:r>
            <a:r>
              <a:rPr lang="de-DE" sz="1900" dirty="0" smtClean="0">
                <a:latin typeface="DINPro" charset="0"/>
                <a:ea typeface="DINPro" charset="0"/>
                <a:cs typeface="DINPro" charset="0"/>
              </a:rPr>
              <a:t>Umsetzbarkeit</a:t>
            </a:r>
            <a:endParaRPr lang="de-DE" sz="1900" dirty="0">
              <a:latin typeface="DINPro" charset="0"/>
              <a:ea typeface="DINPro" charset="0"/>
              <a:cs typeface="DINPro" charset="0"/>
            </a:endParaRPr>
          </a:p>
        </p:txBody>
      </p:sp>
      <p:sp>
        <p:nvSpPr>
          <p:cNvPr id="6" name="Textfeld 5"/>
          <p:cNvSpPr txBox="1"/>
          <p:nvPr/>
        </p:nvSpPr>
        <p:spPr>
          <a:xfrm>
            <a:off x="6734056" y="3570812"/>
            <a:ext cx="4625205" cy="1619994"/>
          </a:xfrm>
          <a:prstGeom prst="mathMinus">
            <a:avLst/>
          </a:prstGeom>
          <a:solidFill>
            <a:srgbClr val="FF8A87"/>
          </a:solidFill>
        </p:spPr>
        <p:txBody>
          <a:bodyPr wrap="none" rtlCol="0">
            <a:spAutoFit/>
          </a:bodyPr>
          <a:lstStyle/>
          <a:p>
            <a:r>
              <a:rPr lang="de-DE" sz="1900" dirty="0">
                <a:latin typeface="DINPro" charset="0"/>
                <a:ea typeface="DINPro" charset="0"/>
                <a:cs typeface="DINPro" charset="0"/>
              </a:rPr>
              <a:t>Ausfall eines </a:t>
            </a:r>
            <a:r>
              <a:rPr lang="de-DE" sz="1900" dirty="0" smtClean="0">
                <a:latin typeface="DINPro" charset="0"/>
                <a:ea typeface="DINPro" charset="0"/>
                <a:cs typeface="DINPro" charset="0"/>
              </a:rPr>
              <a:t>Projektmitglieds</a:t>
            </a:r>
            <a:endParaRPr lang="de-DE" sz="1900" dirty="0">
              <a:latin typeface="DINPro" charset="0"/>
              <a:ea typeface="DINPro" charset="0"/>
              <a:cs typeface="DINPro" charset="0"/>
            </a:endParaRPr>
          </a:p>
        </p:txBody>
      </p:sp>
    </p:spTree>
    <p:extLst>
      <p:ext uri="{BB962C8B-B14F-4D97-AF65-F5344CB8AC3E}">
        <p14:creationId xmlns:p14="http://schemas.microsoft.com/office/powerpoint/2010/main" val="39967936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theme/theme1.xml><?xml version="1.0" encoding="utf-8"?>
<a:theme xmlns:a="http://schemas.openxmlformats.org/drawingml/2006/main" name="Berlin">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106000"/>
                <a:satMod val="220000"/>
                <a:lumMod val="140000"/>
              </a:schemeClr>
            </a:gs>
            <a:gs pos="50000">
              <a:schemeClr val="phClr">
                <a:shade val="100000"/>
                <a:hueMod val="100000"/>
                <a:satMod val="110000"/>
                <a:lumMod val="130000"/>
              </a:schemeClr>
            </a:gs>
            <a:gs pos="100000">
              <a:schemeClr val="phClr">
                <a:shade val="69000"/>
                <a:hueMod val="88000"/>
                <a:satMod val="16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7D30EEFE-7128-4DE5-8A0D-8D4EF32CB0AF}"/>
    </a:ext>
  </a:extLst>
</a:theme>
</file>

<file path=docProps/app.xml><?xml version="1.0" encoding="utf-8"?>
<Properties xmlns="http://schemas.openxmlformats.org/officeDocument/2006/extended-properties" xmlns:vt="http://schemas.openxmlformats.org/officeDocument/2006/docPropsVTypes">
  <Template>TM04033917[[fn=Berlin]]</Template>
  <TotalTime>0</TotalTime>
  <Words>84</Words>
  <Application>Microsoft Macintosh PowerPoint</Application>
  <PresentationFormat>Breitbild</PresentationFormat>
  <Paragraphs>13</Paragraphs>
  <Slides>6</Slides>
  <Notes>0</Notes>
  <HiddenSlides>0</HiddenSlides>
  <MMClips>5</MMClips>
  <ScaleCrop>false</ScaleCrop>
  <HeadingPairs>
    <vt:vector size="8" baseType="variant">
      <vt:variant>
        <vt:lpstr>Verwendete Schriftarten</vt:lpstr>
      </vt:variant>
      <vt:variant>
        <vt:i4>3</vt:i4>
      </vt:variant>
      <vt:variant>
        <vt:lpstr>Design</vt:lpstr>
      </vt:variant>
      <vt:variant>
        <vt:i4>1</vt:i4>
      </vt:variant>
      <vt:variant>
        <vt:lpstr>Eingebettete OLE-Server</vt:lpstr>
      </vt:variant>
      <vt:variant>
        <vt:i4>1</vt:i4>
      </vt:variant>
      <vt:variant>
        <vt:lpstr>Folientitel</vt:lpstr>
      </vt:variant>
      <vt:variant>
        <vt:i4>6</vt:i4>
      </vt:variant>
    </vt:vector>
  </HeadingPairs>
  <TitlesOfParts>
    <vt:vector size="11" baseType="lpstr">
      <vt:lpstr>Arial</vt:lpstr>
      <vt:lpstr>Calibri</vt:lpstr>
      <vt:lpstr>DINPro</vt:lpstr>
      <vt:lpstr>Berlin</vt:lpstr>
      <vt:lpstr>Microsoft Excel-Arbeitsblatt</vt:lpstr>
      <vt:lpstr>ColorPewPewLaz0rrr Dominik Meissner, Nico Wegner, Florian Metz, Florian Arpe</vt:lpstr>
      <vt:lpstr>Kurzbeschreibung</vt:lpstr>
      <vt:lpstr>Storyboard</vt:lpstr>
      <vt:lpstr>Planungstabelle</vt:lpstr>
      <vt:lpstr>Meilensteine</vt:lpstr>
      <vt:lpstr>Größtes Risiko</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berlin</dc:title>
  <dc:creator>student</dc:creator>
  <cp:lastModifiedBy>Florian Arpe</cp:lastModifiedBy>
  <cp:revision>14</cp:revision>
  <dcterms:created xsi:type="dcterms:W3CDTF">2018-06-19T09:34:35Z</dcterms:created>
  <dcterms:modified xsi:type="dcterms:W3CDTF">2018-06-21T12:21:25Z</dcterms:modified>
</cp:coreProperties>
</file>

<file path=docProps/thumbnail.jpeg>
</file>